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B8"/>
    <a:srgbClr val="FF6600"/>
    <a:srgbClr val="29A329"/>
    <a:srgbClr val="33CC33"/>
    <a:srgbClr val="FF0000"/>
    <a:srgbClr val="54D454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7" y="9148811"/>
            <a:ext cx="12643200" cy="5540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>
          <a:xfrm>
            <a:off x="4229998" y="1323975"/>
            <a:ext cx="12128400" cy="593337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9573" y="5419257"/>
            <a:ext cx="4528820" cy="64006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41173" y="4951323"/>
            <a:ext cx="2453650" cy="1846659"/>
            <a:chOff x="1196330" y="6033267"/>
            <a:chExt cx="2453650" cy="1846659"/>
          </a:xfrm>
        </p:grpSpPr>
        <p:sp>
          <p:nvSpPr>
            <p:cNvPr id="12" name="TextBox 11"/>
            <p:cNvSpPr txBox="1"/>
            <p:nvPr/>
          </p:nvSpPr>
          <p:spPr>
            <a:xfrm>
              <a:off x="1196330" y="6033267"/>
              <a:ext cx="24536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rgbClr val="0088B8"/>
                  </a:solidFill>
                </a:rPr>
                <a:t>SWD </a:t>
              </a:r>
              <a:r>
                <a:rPr lang="en-US" sz="2400" b="1" dirty="0" smtClean="0">
                  <a:solidFill>
                    <a:srgbClr val="0088B8"/>
                  </a:solidFill>
                </a:rPr>
                <a:t>Programming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6331" y="6412943"/>
              <a:ext cx="141019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3.3V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6332" y="6773569"/>
              <a:ext cx="2137417" cy="369332"/>
            </a:xfrm>
            <a:prstGeom prst="rect">
              <a:avLst/>
            </a:prstGeom>
            <a:solidFill>
              <a:srgbClr val="29A329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PA14 </a:t>
              </a:r>
              <a:r>
                <a:rPr lang="en-US" sz="2400" dirty="0">
                  <a:solidFill>
                    <a:schemeClr val="bg1"/>
                  </a:solidFill>
                </a:rPr>
                <a:t>/ </a:t>
              </a:r>
              <a:r>
                <a:rPr lang="en-US" sz="2400" dirty="0" smtClean="0">
                  <a:solidFill>
                    <a:schemeClr val="bg1"/>
                  </a:solidFill>
                </a:rPr>
                <a:t>SWCLK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6331" y="7141262"/>
              <a:ext cx="1410190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6330" y="7510594"/>
              <a:ext cx="2137419" cy="369332"/>
            </a:xfrm>
            <a:prstGeom prst="rect">
              <a:avLst/>
            </a:prstGeom>
            <a:solidFill>
              <a:srgbClr val="0088B8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PA13 </a:t>
              </a:r>
              <a:r>
                <a:rPr lang="en-US" sz="2400" dirty="0">
                  <a:solidFill>
                    <a:schemeClr val="bg1"/>
                  </a:solidFill>
                </a:rPr>
                <a:t>/ SWDIO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825888" y="6396957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44411" y="-292871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>
                  <a:solidFill>
                    <a:srgbClr val="0088B8"/>
                  </a:solidFill>
                </a:rPr>
                <a:t>Main Board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294576" y="7715675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LED Boards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516907" y="7728082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7901445" y="7726884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277767" y="772590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8869491" y="7726120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254029" y="772492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630351" y="772394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012394" y="7723737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4988540" y="2248032"/>
            <a:ext cx="1685534" cy="91636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825888" y="741490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RF Module HFY-J18</a:t>
            </a:r>
          </a:p>
          <a:p>
            <a:r>
              <a:rPr lang="en-US" sz="2400" b="1" dirty="0" smtClean="0">
                <a:solidFill>
                  <a:srgbClr val="0088B8"/>
                </a:solidFill>
              </a:rPr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825892" y="2571234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825895" y="1882422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825892" y="1513477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825892" y="2224300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757660" y="4924155"/>
            <a:ext cx="4864704" cy="129408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6825892" y="6035576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1399520" y="4998120"/>
            <a:ext cx="5274554" cy="160098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3576300" y="4776788"/>
            <a:ext cx="3046064" cy="24730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13576300" y="4924155"/>
            <a:ext cx="3046064" cy="5011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/>
          <p:cNvSpPr/>
          <p:nvPr/>
        </p:nvSpPr>
        <p:spPr>
          <a:xfrm rot="8131823" flipV="1">
            <a:off x="10383069" y="7721774"/>
            <a:ext cx="2178432" cy="268062"/>
          </a:xfrm>
          <a:prstGeom prst="parallelogram">
            <a:avLst>
              <a:gd name="adj" fmla="val 1013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PB10 / AUX3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825890" y="4894720"/>
            <a:ext cx="270363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AUX4/RX/SDA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825888" y="5252926"/>
            <a:ext cx="2703637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PA9   / AUX5/TX/SCL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7925312" y="8528714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99573" y="3594804"/>
            <a:ext cx="929577" cy="48588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1175" y="3896026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825889" y="392218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582900" y="3644261"/>
            <a:ext cx="1039464" cy="43643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734439" y="1343695"/>
            <a:ext cx="1078327" cy="205987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309962" y="8527788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686284" y="8526806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277896" y="8526752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662546" y="8525826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038868" y="8524844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421301" y="8525596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2" idx="2"/>
          </p:cNvCxnSpPr>
          <p:nvPr/>
        </p:nvCxnSpPr>
        <p:spPr>
          <a:xfrm>
            <a:off x="10791976" y="8523634"/>
            <a:ext cx="957931" cy="9175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51726" y="100739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IMU MPU-6050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51728" y="484550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1725" y="845478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6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85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36</cp:revision>
  <dcterms:created xsi:type="dcterms:W3CDTF">2020-01-12T17:08:42Z</dcterms:created>
  <dcterms:modified xsi:type="dcterms:W3CDTF">2020-02-07T18:20:23Z</dcterms:modified>
</cp:coreProperties>
</file>